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84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7" r:id="rId58"/>
    <p:sldId id="318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2" r:id="rId71"/>
    <p:sldId id="333" r:id="rId72"/>
    <p:sldId id="334" r:id="rId73"/>
    <p:sldId id="335" r:id="rId74"/>
    <p:sldId id="336" r:id="rId75"/>
    <p:sldId id="337" r:id="rId76"/>
    <p:sldId id="393" r:id="rId77"/>
    <p:sldId id="338" r:id="rId78"/>
    <p:sldId id="339" r:id="rId79"/>
    <p:sldId id="340" r:id="rId80"/>
    <p:sldId id="341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5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7C442-A19D-4FD0-8A44-60A5E6A75915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87A6F-5A6C-4C41-B2E3-88E90164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29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87A6F-5A6C-4C41-B2E3-88E9016469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59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7"/>
    </mc:Choice>
    <mc:Fallback>
      <p:transition spd="slow" advTm="1116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9"/>
    </mc:Choice>
    <mc:Fallback>
      <p:transition spd="slow" advTm="272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5"/>
    </mc:Choice>
    <mc:Fallback>
      <p:transition spd="slow" advTm="107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7"/>
    </mc:Choice>
    <mc:Fallback>
      <p:transition spd="slow" advTm="230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8"/>
    </mc:Choice>
    <mc:Fallback>
      <p:transition spd="slow" advTm="509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"/>
    </mc:Choice>
    <mc:Fallback>
      <p:transition spd="slow" advTm="66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43"/>
    </mc:Choice>
    <mc:Fallback>
      <p:transition spd="slow" advTm="1384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7"/>
    </mc:Choice>
    <mc:Fallback>
      <p:transition spd="slow" advTm="1026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2"/>
    </mc:Choice>
    <mc:Fallback>
      <p:transition spd="slow" advTm="820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8"/>
    </mc:Choice>
    <mc:Fallback>
      <p:transition spd="slow" advTm="393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"/>
    </mc:Choice>
    <mc:Fallback>
      <p:transition spd="slow" advTm="66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6"/>
    </mc:Choice>
    <mc:Fallback>
      <p:transition spd="slow" advTm="557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0"/>
    </mc:Choice>
    <mc:Fallback>
      <p:transition spd="slow" advTm="338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5"/>
    </mc:Choice>
    <mc:Fallback>
      <p:transition spd="slow" advTm="5155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6"/>
    </mc:Choice>
    <mc:Fallback>
      <p:transition spd="slow" advTm="413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"/>
    </mc:Choice>
    <mc:Fallback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"/>
    </mc:Choice>
    <mc:Fallback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"/>
    </mc:Choice>
    <mc:Fallback>
      <p:transition spd="slow" advTm="547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1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7"/>
    </mc:Choice>
    <mc:Fallback>
      <p:transition spd="slow" advTm="763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22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8"/>
    </mc:Choice>
    <mc:Fallback>
      <p:transition spd="slow" advTm="2538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37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6"/>
    </mc:Choice>
    <mc:Fallback>
      <p:transition spd="slow" advTm="7056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35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14"/>
    </mc:Choice>
    <mc:Fallback>
      <p:transition spd="slow" advTm="1061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9"/>
    </mc:Choice>
    <mc:Fallback>
      <p:transition spd="slow" advTm="9259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02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"/>
    </mc:Choice>
    <mc:Fallback>
      <p:transition spd="slow" advTm="46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58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"/>
    </mc:Choice>
    <mc:Fallback>
      <p:transition spd="slow" advTm="81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2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5"/>
    </mc:Choice>
    <mc:Fallback>
      <p:transition spd="slow" advTm="3055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80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7"/>
    </mc:Choice>
    <mc:Fallback>
      <p:transition spd="slow" advTm="451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90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9"/>
    </mc:Choice>
    <mc:Fallback>
      <p:transition spd="slow" advTm="7869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73"/>
    </mc:Choice>
    <mc:Fallback>
      <p:transition spd="slow" advTm="30673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6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1"/>
    </mc:Choice>
    <mc:Fallback>
      <p:transition spd="slow" advTm="156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7"/>
    </mc:Choice>
    <mc:Fallback>
      <p:transition spd="slow" advTm="845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47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4"/>
    </mc:Choice>
    <mc:Fallback>
      <p:transition spd="slow" advTm="10714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36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5"/>
    </mc:Choice>
    <mc:Fallback>
      <p:transition spd="slow" advTm="145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6"/>
    </mc:Choice>
    <mc:Fallback>
      <p:transition spd="slow" advTm="8986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0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5"/>
    </mc:Choice>
    <mc:Fallback>
      <p:transition spd="slow" advTm="9245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89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6"/>
    </mc:Choice>
    <mc:Fallback>
      <p:transition spd="slow" advTm="4706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54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8"/>
    </mc:Choice>
    <mc:Fallback>
      <p:transition spd="slow" advTm="4098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25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1"/>
    </mc:Choice>
    <mc:Fallback>
      <p:transition spd="slow" advTm="5321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38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6"/>
    </mc:Choice>
    <mc:Fallback>
      <p:transition spd="slow" advTm="3126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73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2"/>
    </mc:Choice>
    <mc:Fallback>
      <p:transition spd="slow" advTm="8482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6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5"/>
    </mc:Choice>
    <mc:Fallback>
      <p:transition spd="slow" advTm="6585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31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5"/>
    </mc:Choice>
    <mc:Fallback>
      <p:transition spd="slow" advTm="6495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87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6"/>
    </mc:Choice>
    <mc:Fallback>
      <p:transition spd="slow" advTm="6486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35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2"/>
    </mc:Choice>
    <mc:Fallback>
      <p:transition spd="slow" advTm="324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2"/>
    </mc:Choice>
    <mc:Fallback>
      <p:transition spd="slow" advTm="15882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3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0"/>
    </mc:Choice>
    <mc:Fallback>
      <p:transition spd="slow" advTm="578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64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7"/>
    </mc:Choice>
    <mc:Fallback>
      <p:transition spd="slow" advTm="11287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804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96"/>
    </mc:Choice>
    <mc:Fallback>
      <p:transition spd="slow" advTm="14496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83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7"/>
    </mc:Choice>
    <mc:Fallback>
      <p:transition spd="slow" advTm="6447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27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03"/>
    </mc:Choice>
    <mc:Fallback>
      <p:transition spd="slow" advTm="9603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40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1"/>
    </mc:Choice>
    <mc:Fallback>
      <p:transition spd="slow" advTm="6281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817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15"/>
    </mc:Choice>
    <mc:Fallback>
      <p:transition spd="slow" advTm="24015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9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7"/>
    </mc:Choice>
    <mc:Fallback>
      <p:transition spd="slow" advTm="2457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88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7"/>
    </mc:Choice>
    <mc:Fallback>
      <p:transition spd="slow" advTm="3457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70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0"/>
    </mc:Choice>
    <mc:Fallback>
      <p:transition spd="slow" advTm="674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2"/>
    </mc:Choice>
    <mc:Fallback>
      <p:transition spd="slow" advTm="8942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37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5"/>
    </mc:Choice>
    <mc:Fallback>
      <p:transition spd="slow" advTm="4195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83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54"/>
    </mc:Choice>
    <mc:Fallback>
      <p:transition spd="slow" advTm="18254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15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8"/>
    </mc:Choice>
    <mc:Fallback>
      <p:transition spd="slow" advTm="3638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57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"/>
    </mc:Choice>
    <mc:Fallback>
      <p:transition spd="slow" advTm="433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3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4"/>
    </mc:Choice>
    <mc:Fallback>
      <p:transition spd="slow" advTm="814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32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64"/>
    </mc:Choice>
    <mc:Fallback>
      <p:transition spd="slow" advTm="16064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438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0"/>
    </mc:Choice>
    <mc:Fallback>
      <p:transition spd="slow" advTm="244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468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6"/>
    </mc:Choice>
    <mc:Fallback>
      <p:transition spd="slow" advTm="4876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7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5"/>
    </mc:Choice>
    <mc:Fallback>
      <p:transition spd="slow" advTm="4255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5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3"/>
    </mc:Choice>
    <mc:Fallback>
      <p:transition spd="slow" advTm="1469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5"/>
    </mc:Choice>
    <mc:Fallback>
      <p:transition spd="slow" advTm="3555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12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2"/>
    </mc:Choice>
    <mc:Fallback>
      <p:transition spd="slow" advTm="8482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26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0"/>
    </mc:Choice>
    <mc:Fallback>
      <p:transition spd="slow" advTm="527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539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54"/>
    </mc:Choice>
    <mc:Fallback>
      <p:transition spd="slow" advTm="22954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13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5"/>
    </mc:Choice>
    <mc:Fallback>
      <p:transition spd="slow" advTm="13645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10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3"/>
    </mc:Choice>
    <mc:Fallback>
      <p:transition spd="slow" advTm="4793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63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73"/>
    </mc:Choice>
    <mc:Fallback>
      <p:transition spd="slow" advTm="14473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3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9"/>
    </mc:Choice>
    <mc:Fallback>
      <p:transition spd="slow" advTm="8109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0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2"/>
    </mc:Choice>
    <mc:Fallback>
      <p:transition spd="slow" advTm="5042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85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46"/>
    </mc:Choice>
    <mc:Fallback>
      <p:transition spd="slow" advTm="11946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4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6"/>
    </mc:Choice>
    <mc:Fallback>
      <p:transition spd="slow" advTm="585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3"/>
    </mc:Choice>
    <mc:Fallback>
      <p:transition spd="slow" advTm="5613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224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60"/>
    </mc:Choice>
    <mc:Fallback>
      <p:transition spd="slow" advTm="1436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7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62"/>
    </mc:Choice>
    <mc:Fallback>
      <p:transition spd="slow" advTm="40862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142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8"/>
    </mc:Choice>
    <mc:Fallback>
      <p:transition spd="slow" advTm="34238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62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8"/>
    </mc:Choice>
    <mc:Fallback>
      <p:transition spd="slow" advTm="2898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32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2"/>
    </mc:Choice>
    <mc:Fallback>
      <p:transition spd="slow" advTm="5962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56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47"/>
    </mc:Choice>
    <mc:Fallback>
      <p:transition spd="slow" advTm="27447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55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9"/>
    </mc:Choice>
    <mc:Fallback>
      <p:transition spd="slow" advTm="2039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771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8"/>
    </mc:Choice>
    <mc:Fallback>
      <p:transition spd="slow" advTm="16378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41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9"/>
    </mc:Choice>
    <mc:Fallback>
      <p:transition spd="slow" advTm="12549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59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59"/>
    </mc:Choice>
    <mc:Fallback>
      <p:transition spd="slow" advTm="1425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02"/>
    </mc:Choice>
    <mc:Fallback>
      <p:transition spd="slow" advTm="12902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6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0"/>
    </mc:Choice>
    <mc:Fallback>
      <p:transition spd="slow" advTm="342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78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13"/>
    </mc:Choice>
    <mc:Fallback>
      <p:transition spd="slow" advTm="11813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352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1"/>
    </mc:Choice>
    <mc:Fallback>
      <p:transition spd="slow" advTm="444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1</Words>
  <Application>Microsoft Office PowerPoint</Application>
  <PresentationFormat>全屏显示(4:3)</PresentationFormat>
  <Paragraphs>1</Paragraphs>
  <Slides>92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9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Pro</dc:creator>
  <cp:lastModifiedBy>Pro</cp:lastModifiedBy>
  <cp:revision>54</cp:revision>
  <dcterms:created xsi:type="dcterms:W3CDTF">2017-12-12T03:07:24Z</dcterms:created>
  <dcterms:modified xsi:type="dcterms:W3CDTF">2017-12-13T05:07:56Z</dcterms:modified>
</cp:coreProperties>
</file>